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6" r:id="rId3"/>
    <p:sldId id="287" r:id="rId4"/>
    <p:sldId id="288" r:id="rId5"/>
    <p:sldId id="289" r:id="rId6"/>
    <p:sldId id="290" r:id="rId7"/>
    <p:sldId id="291" r:id="rId8"/>
    <p:sldId id="277" r:id="rId9"/>
    <p:sldId id="25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40A715-423B-B06E-BDC6-6712B6F86DAC}" v="70" dt="2024-12-01T11:08:20.764"/>
    <p1510:client id="{D5C55A38-8E69-4E9E-FE98-0048CDA52139}" v="300" dt="2024-12-01T10:46:29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in front of a computer&#10;&#10;Description automatically generated">
            <a:extLst>
              <a:ext uri="{FF2B5EF4-FFF2-40B4-BE49-F238E27FC236}">
                <a16:creationId xmlns:a16="http://schemas.microsoft.com/office/drawing/2014/main" id="{DED3E66C-D1BE-4308-9919-1A3077AE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1565672"/>
            <a:ext cx="6589537" cy="3723088"/>
          </a:xfrm>
          <a:prstGeom prst="rect">
            <a:avLst/>
          </a:prstGeom>
        </p:spPr>
      </p:pic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2497" y="1056640"/>
            <a:ext cx="3197660" cy="3125746"/>
          </a:xfrm>
        </p:spPr>
        <p:txBody>
          <a:bodyPr anchor="b">
            <a:normAutofit/>
          </a:bodyPr>
          <a:lstStyle/>
          <a:p>
            <a:pPr algn="l"/>
            <a:r>
              <a:rPr lang="en-US" sz="6700"/>
              <a:t>CSE 215 Group 8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2496" y="4301656"/>
            <a:ext cx="2705619" cy="762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ea typeface="+mn-lt"/>
                <a:cs typeface="+mn-lt"/>
              </a:rPr>
              <a:t>Online Shopping System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700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71B4F-07AC-90DA-2F6D-205385A1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latin typeface="+mj-lt"/>
                <a:ea typeface="+mj-ea"/>
                <a:cs typeface="+mj-cs"/>
              </a:rPr>
              <a:t>After clicking admin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9932FD9-E1DF-341E-E1E3-A0C59F64D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Admin can see the available products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5FDBA6F-10B3-4FB4-9636-8277908C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73FA0-9DFF-5714-B7BD-B36F0554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After clicking Add Product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1BA2D1-78C2-5590-B31A-8C926980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Admin can add new product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14FBDC-4AF3-44BB-8093-DE6A2311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73106"/>
            <a:ext cx="6903720" cy="47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64E300-97CA-A55A-6C76-BEB07827A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982" b="-1"/>
          <a:stretch/>
        </p:blipFill>
        <p:spPr>
          <a:xfrm>
            <a:off x="1143023" y="643467"/>
            <a:ext cx="990595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49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4A61BB-E220-C28C-83CA-01A54FE08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425" b="1"/>
          <a:stretch/>
        </p:blipFill>
        <p:spPr>
          <a:xfrm>
            <a:off x="702975" y="643467"/>
            <a:ext cx="1078605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80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408DA6-0785-DED0-DCC0-27431C8A0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6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DF1FA9-4805-C43A-70AF-52C8A50D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538"/>
          <a:stretch/>
        </p:blipFill>
        <p:spPr>
          <a:xfrm>
            <a:off x="1143002" y="643467"/>
            <a:ext cx="990599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43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D4D827-03C4-A287-078C-BC92DF8F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3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B2673E-DAF2-161C-B04D-88A51998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7180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450A95-0F6F-4512-4535-3D967981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173BBCF3-9B97-090F-D256-2ECC664C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731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B4F9DB6C-059F-055E-927B-FE64CAC5B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800" b="9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15527A-D93F-B969-2235-26A1B2E8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07" y="0"/>
            <a:ext cx="10263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holding shopping bags&#10;&#10;Description automatically generated">
            <a:extLst>
              <a:ext uri="{FF2B5EF4-FFF2-40B4-BE49-F238E27FC236}">
                <a16:creationId xmlns:a16="http://schemas.microsoft.com/office/drawing/2014/main" id="{F9352A4E-0352-BFD1-814F-20DD4AEB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29" r="19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A9223-C7FF-15E0-2603-1813A5B9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2B1B9-FD4A-EC1A-F631-339FBEC1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 b="1"/>
          </a:p>
          <a:p>
            <a:r>
              <a:rPr lang="en-US" sz="2000">
                <a:ea typeface="+mn-lt"/>
                <a:cs typeface="+mn-lt"/>
              </a:rPr>
              <a:t>Seamless shopping experience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Efficient inventory management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Java programming concepts: GUI, multithreading, file handling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1392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D1D422-34A5-544A-14DF-E22687C09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711" r="11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8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16C6619-045D-0190-5B17-00C84BB27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EC7262-9D38-1BD3-793F-D55D968C0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339" y="643466"/>
            <a:ext cx="104993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0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F174AF-9986-BD09-282E-83AC1536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17" y="144743"/>
            <a:ext cx="9513276" cy="6435632"/>
          </a:xfrm>
        </p:spPr>
      </p:pic>
    </p:spTree>
    <p:extLst>
      <p:ext uri="{BB962C8B-B14F-4D97-AF65-F5344CB8AC3E}">
        <p14:creationId xmlns:p14="http://schemas.microsoft.com/office/powerpoint/2010/main" val="117346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3167-F870-CA17-3187-8FD7739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23FF6F-D432-6AED-D8D2-DDA083B59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975" y="197242"/>
            <a:ext cx="9549638" cy="6470324"/>
          </a:xfrm>
        </p:spPr>
      </p:pic>
    </p:spTree>
    <p:extLst>
      <p:ext uri="{BB962C8B-B14F-4D97-AF65-F5344CB8AC3E}">
        <p14:creationId xmlns:p14="http://schemas.microsoft.com/office/powerpoint/2010/main" val="278585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A9F3D5-437D-F79F-2D1B-943EA3816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004" y="152864"/>
            <a:ext cx="9980047" cy="64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33D0EB-E0CD-294C-313A-46C67174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78" y="267031"/>
            <a:ext cx="11740134" cy="25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7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FBEBEF-D8E9-AAD9-7A43-CE004064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30" y="267685"/>
            <a:ext cx="9786661" cy="65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9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B4FC79-4C23-521F-C5C0-00FBAE8A8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108" y="152863"/>
            <a:ext cx="9932798" cy="66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D83F34-EE12-49D0-76C3-DCF1227B1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204" y="111110"/>
            <a:ext cx="9953674" cy="66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electronic devices&#10;&#10;Description automatically generated">
            <a:extLst>
              <a:ext uri="{FF2B5EF4-FFF2-40B4-BE49-F238E27FC236}">
                <a16:creationId xmlns:a16="http://schemas.microsoft.com/office/drawing/2014/main" id="{353DD266-3039-7470-6691-A8B55752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00" r="1039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E371-88F0-C953-0DC5-555D32AE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FC02-CF97-DC4C-9693-751EAA4A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Customer Mode</a:t>
            </a:r>
            <a:r>
              <a:rPr lang="en-US" sz="2000">
                <a:ea typeface="+mn-lt"/>
                <a:cs typeface="+mn-lt"/>
              </a:rPr>
              <a:t>: Browse, add/remove items, checkout</a:t>
            </a:r>
            <a:endParaRPr lang="en-US" sz="2000" b="1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Admin Mode</a:t>
            </a:r>
            <a:r>
              <a:rPr lang="en-US" sz="2000">
                <a:ea typeface="+mn-lt"/>
                <a:cs typeface="+mn-lt"/>
              </a:rPr>
              <a:t>: Manage products, view real-time stock updates</a:t>
            </a:r>
            <a:endParaRPr lang="en-US" sz="2000"/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26409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73E3-9246-9E11-5D95-6584FF8D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EF4AED-E2B6-047D-2BAE-1B6A86A7E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95" y="92858"/>
            <a:ext cx="9821738" cy="6668653"/>
          </a:xfrm>
        </p:spPr>
      </p:pic>
    </p:spTree>
    <p:extLst>
      <p:ext uri="{BB962C8B-B14F-4D97-AF65-F5344CB8AC3E}">
        <p14:creationId xmlns:p14="http://schemas.microsoft.com/office/powerpoint/2010/main" val="3094399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26E5-6A6E-4275-4745-6E8FD198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BF02B2-3379-0C1A-AF26-659637400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745" y="197241"/>
            <a:ext cx="9834536" cy="6532954"/>
          </a:xfrm>
        </p:spPr>
      </p:pic>
    </p:spTree>
    <p:extLst>
      <p:ext uri="{BB962C8B-B14F-4D97-AF65-F5344CB8AC3E}">
        <p14:creationId xmlns:p14="http://schemas.microsoft.com/office/powerpoint/2010/main" val="1629887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message box&#10;&#10;Description automatically generated">
            <a:extLst>
              <a:ext uri="{FF2B5EF4-FFF2-40B4-BE49-F238E27FC236}">
                <a16:creationId xmlns:a16="http://schemas.microsoft.com/office/drawing/2014/main" id="{361CB45B-2464-5D79-DE4F-2C70E97C2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17" r="12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213A0-AEFD-834D-16AE-4A056601A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277" y="100671"/>
            <a:ext cx="10050321" cy="65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orful splashes of paint with a thank you message&#10;&#10;Description automatically generated">
            <a:extLst>
              <a:ext uri="{FF2B5EF4-FFF2-40B4-BE49-F238E27FC236}">
                <a16:creationId xmlns:a16="http://schemas.microsoft.com/office/drawing/2014/main" id="{5A9F39FC-E790-3921-FEFC-44F37FEA1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881" y="71981"/>
            <a:ext cx="9333801" cy="6710406"/>
          </a:xfrm>
        </p:spPr>
      </p:pic>
    </p:spTree>
    <p:extLst>
      <p:ext uri="{BB962C8B-B14F-4D97-AF65-F5344CB8AC3E}">
        <p14:creationId xmlns:p14="http://schemas.microsoft.com/office/powerpoint/2010/main" val="191243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63BAD72-A4AF-4BCD-4A69-DE3DB760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9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6C238-5157-4F70-2E83-ECA7355D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System Architecture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75D3-EC2D-A5FC-E5B9-2E51A6A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Product Class</a:t>
            </a:r>
            <a:r>
              <a:rPr lang="en-US" sz="2000">
                <a:ea typeface="+mn-lt"/>
                <a:cs typeface="+mn-lt"/>
              </a:rPr>
              <a:t>: Item attributes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ShoppingCart Class</a:t>
            </a:r>
            <a:r>
              <a:rPr lang="en-US" sz="2000">
                <a:ea typeface="+mn-lt"/>
                <a:cs typeface="+mn-lt"/>
              </a:rPr>
              <a:t>: Cart operations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Main Class</a:t>
            </a:r>
            <a:r>
              <a:rPr lang="en-US" sz="2000">
                <a:ea typeface="+mn-lt"/>
                <a:cs typeface="+mn-lt"/>
              </a:rPr>
              <a:t>: GUI coordination, multithreading, data handling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7626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a logo&#10;&#10;Description automatically generated">
            <a:extLst>
              <a:ext uri="{FF2B5EF4-FFF2-40B4-BE49-F238E27FC236}">
                <a16:creationId xmlns:a16="http://schemas.microsoft.com/office/drawing/2014/main" id="{844D22C4-B031-0B2D-B36F-FE9A6C5A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26" r="655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2AFFD-87B7-7FB6-4822-9049219D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GUI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6E77-82FC-C147-A360-A9938EF6B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Built with Swing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Scrollable product list, buttons for cart actions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Visual cues for stock availability</a:t>
            </a:r>
            <a:endParaRPr lang="en-US" sz="2000"/>
          </a:p>
          <a:p>
            <a:pPr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08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EF4C3DCA-CC82-096F-0004-39EB9F02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4" r="-3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32ED8-D6B2-ED09-5AF7-1231F0A2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Admin Features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BF35-5E3C-B1CC-73AE-B5B0955D4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Add, update, search, and remove products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Easy inventory control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1330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213C8968-D41C-B4BC-0523-B51CB7BA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7" r="10" b="862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241FE-0B9D-C257-43D6-22588897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Customer Journey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DDF3-BEA5-2151-2EAC-DED544DD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Browse catalog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Search products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Add to cart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Checkout with total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Real-time updates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424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BA8EA9-CFD4-0978-AAAF-C649D534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325 lines of code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4DA287-254D-9785-FFA2-3C3F6641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0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8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D23CEB-24F0-46FD-74F9-DA2FAD7D7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Online Shopping System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Developed with Java to simplify e-commerce for customers and admins.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700"/>
              <a:t>After clicking run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67908" y="5086350"/>
            <a:ext cx="2446465" cy="1178298"/>
          </a:xfrm>
        </p:spPr>
        <p:txBody>
          <a:bodyPr>
            <a:normAutofit/>
          </a:bodyPr>
          <a:lstStyle/>
          <a:p>
            <a:pPr algn="l"/>
            <a:endParaRPr lang="en-US" sz="16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FE5EA3E-3904-901A-66EF-2F49E9B0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581422"/>
            <a:ext cx="7608304" cy="376611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CSE 215 Group 8 Project</vt:lpstr>
      <vt:lpstr>Objectives</vt:lpstr>
      <vt:lpstr>Features</vt:lpstr>
      <vt:lpstr>System Architecture</vt:lpstr>
      <vt:lpstr>GUI</vt:lpstr>
      <vt:lpstr>Admin Features</vt:lpstr>
      <vt:lpstr>Customer Journey</vt:lpstr>
      <vt:lpstr>325 lines of code</vt:lpstr>
      <vt:lpstr>After clicking run</vt:lpstr>
      <vt:lpstr>After clicking admin</vt:lpstr>
      <vt:lpstr>After clicking Add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226</cp:revision>
  <dcterms:created xsi:type="dcterms:W3CDTF">2024-12-01T06:43:22Z</dcterms:created>
  <dcterms:modified xsi:type="dcterms:W3CDTF">2024-12-01T11:09:53Z</dcterms:modified>
</cp:coreProperties>
</file>